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47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52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57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8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C1A572-99EB-421D-8B35-BF4F76DE425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193674-D80D-44F6-900C-A3BA40ED0E3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20D6AF-C070-4B6D-A0B2-F4067EEC65D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F47213-3861-4A57-B9DE-D43E7E1A912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F1D48D-8C5E-4185-B014-98F10A85EB4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63582A-FD16-464C-9DA7-81A942A4C70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7AE5D4-F256-452E-BA8C-1F9957FEB22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26F8CF-A61B-4CF8-BA5E-DB185A1658D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83F575-0496-43AE-ABB2-A5C0ED28725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235128-134B-4454-A294-E928EE1AE8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4C9524-B99F-443A-A9A8-AF05F53D06E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0B6D5F-8C33-44D0-8B66-FCC7388993D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EA293CC-C35B-4945-8447-D7592D31DE6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79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0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81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82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2024-09-02T17:00:21Z</dcterms:modified>
  <cp:revision>63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